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A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>
      <p:cViewPr varScale="1">
        <p:scale>
          <a:sx n="154" d="100"/>
          <a:sy n="154" d="100"/>
        </p:scale>
        <p:origin x="420" y="12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docProps/app.xml><?xml version="1.0" encoding="utf-8"?>
<Properties xmlns="http://schemas.openxmlformats.org/officeDocument/2006/extended-properties" xmlns:vt="http://schemas.openxmlformats.org/officeDocument/2006/docPropsVTypes">
  <Template>Plantilla-oficial-presentaciones-PowerPoint-14-julio-2020</Template>
  <TotalTime>0</TotalTime>
  <Words>100</Words>
  <Application>Microsoft Office PowerPoint</Application>
  <PresentationFormat>Presentación en pantalla (16:9)</PresentationFormat>
  <Paragraphs>21</Paragraphs>
  <Slides>10</Slides>
  <Notes>0</Notes>
  <HiddenSlides>1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10</vt:i4>
      </vt:variant>
    </vt:vector>
  </HeadingPairs>
  <TitlesOfParts>
    <vt:vector size="14" baseType="lpstr">
      <vt:lpstr>Arial</vt:lpstr>
      <vt:lpstr>Calibri</vt:lpstr>
      <vt:lpstr>Eras Demi ITC</vt:lpstr>
      <vt:lpstr>Tema de Office</vt:lpstr>
      <vt:lpstr>Curso:</vt:lpstr>
      <vt:lpstr>Objetivo de la clase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Preguntas para estudio (Preguntas de selección múltiple, cinco para clases normales de licenciatura y diez preguntas para posgrados, clínicas jurídicas, inducción para preparación de exámenes privados o técnicos profesionales de graduación y tareas o laboratorios) NO INCLUIR LAS RESPUESTAS EN ESTA DIAPOSITIVA </vt:lpstr>
      <vt:lpstr>Presentación de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Curso:</dc:title>
  <dc:creator>USUARIO</dc:creator>
  <cp:lastModifiedBy>USUARIO</cp:lastModifiedBy>
  <cp:revision>1</cp:revision>
  <dcterms:created xsi:type="dcterms:W3CDTF">2020-07-14T20:30:29Z</dcterms:created>
  <dcterms:modified xsi:type="dcterms:W3CDTF">2020-07-14T20:31:00Z</dcterms:modified>
</cp:coreProperties>
</file>